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u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01BC58EE-2513-4A20-97BA-266BF8A94DE8}" type="datetimeFigureOut">
              <a:rPr lang="eu-ES" smtClean="0"/>
              <a:t>2015/10/20</a:t>
            </a:fld>
            <a:endParaRPr lang="eu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u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61A5-75D6-4B21-A048-EA9C3ACF7AD1}" type="slidenum">
              <a:rPr lang="eu-ES" smtClean="0"/>
              <a:t>‹Nº›</a:t>
            </a:fld>
            <a:endParaRPr lang="eu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58EE-2513-4A20-97BA-266BF8A94DE8}" type="datetimeFigureOut">
              <a:rPr lang="eu-ES" smtClean="0"/>
              <a:t>2015/10/20</a:t>
            </a:fld>
            <a:endParaRPr lang="eu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61A5-75D6-4B21-A048-EA9C3ACF7AD1}" type="slidenum">
              <a:rPr lang="eu-ES" smtClean="0"/>
              <a:t>‹Nº›</a:t>
            </a:fld>
            <a:endParaRPr lang="eu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58EE-2513-4A20-97BA-266BF8A94DE8}" type="datetimeFigureOut">
              <a:rPr lang="eu-ES" smtClean="0"/>
              <a:t>2015/10/20</a:t>
            </a:fld>
            <a:endParaRPr lang="eu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61A5-75D6-4B21-A048-EA9C3ACF7AD1}" type="slidenum">
              <a:rPr lang="eu-ES" smtClean="0"/>
              <a:t>‹Nº›</a:t>
            </a:fld>
            <a:endParaRPr lang="eu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58EE-2513-4A20-97BA-266BF8A94DE8}" type="datetimeFigureOut">
              <a:rPr lang="eu-ES" smtClean="0"/>
              <a:t>2015/10/20</a:t>
            </a:fld>
            <a:endParaRPr lang="eu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61A5-75D6-4B21-A048-EA9C3ACF7AD1}" type="slidenum">
              <a:rPr lang="eu-ES" smtClean="0"/>
              <a:t>‹Nº›</a:t>
            </a:fld>
            <a:endParaRPr lang="eu-E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58EE-2513-4A20-97BA-266BF8A94DE8}" type="datetimeFigureOut">
              <a:rPr lang="eu-ES" smtClean="0"/>
              <a:t>2015/10/20</a:t>
            </a:fld>
            <a:endParaRPr lang="eu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61A5-75D6-4B21-A048-EA9C3ACF7AD1}" type="slidenum">
              <a:rPr lang="eu-ES" smtClean="0"/>
              <a:t>‹Nº›</a:t>
            </a:fld>
            <a:endParaRPr lang="eu-E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58EE-2513-4A20-97BA-266BF8A94DE8}" type="datetimeFigureOut">
              <a:rPr lang="eu-ES" smtClean="0"/>
              <a:t>2015/10/20</a:t>
            </a:fld>
            <a:endParaRPr lang="eu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61A5-75D6-4B21-A048-EA9C3ACF7AD1}" type="slidenum">
              <a:rPr lang="eu-ES" smtClean="0"/>
              <a:t>‹Nº›</a:t>
            </a:fld>
            <a:endParaRPr lang="eu-E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58EE-2513-4A20-97BA-266BF8A94DE8}" type="datetimeFigureOut">
              <a:rPr lang="eu-ES" smtClean="0"/>
              <a:t>2015/10/20</a:t>
            </a:fld>
            <a:endParaRPr lang="eu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61A5-75D6-4B21-A048-EA9C3ACF7AD1}" type="slidenum">
              <a:rPr lang="eu-ES" smtClean="0"/>
              <a:t>‹Nº›</a:t>
            </a:fld>
            <a:endParaRPr lang="eu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58EE-2513-4A20-97BA-266BF8A94DE8}" type="datetimeFigureOut">
              <a:rPr lang="eu-ES" smtClean="0"/>
              <a:t>2015/10/20</a:t>
            </a:fld>
            <a:endParaRPr lang="eu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61A5-75D6-4B21-A048-EA9C3ACF7AD1}" type="slidenum">
              <a:rPr lang="eu-ES" smtClean="0"/>
              <a:t>‹Nº›</a:t>
            </a:fld>
            <a:endParaRPr lang="eu-E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58EE-2513-4A20-97BA-266BF8A94DE8}" type="datetimeFigureOut">
              <a:rPr lang="eu-ES" smtClean="0"/>
              <a:t>2015/10/20</a:t>
            </a:fld>
            <a:endParaRPr lang="eu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61A5-75D6-4B21-A048-EA9C3ACF7AD1}" type="slidenum">
              <a:rPr lang="eu-ES" smtClean="0"/>
              <a:t>‹Nº›</a:t>
            </a:fld>
            <a:endParaRPr lang="eu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58EE-2513-4A20-97BA-266BF8A94DE8}" type="datetimeFigureOut">
              <a:rPr lang="eu-ES" smtClean="0"/>
              <a:t>2015/10/20</a:t>
            </a:fld>
            <a:endParaRPr lang="eu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61A5-75D6-4B21-A048-EA9C3ACF7AD1}" type="slidenum">
              <a:rPr lang="eu-ES" smtClean="0"/>
              <a:t>‹Nº›</a:t>
            </a:fld>
            <a:endParaRPr lang="eu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58EE-2513-4A20-97BA-266BF8A94DE8}" type="datetimeFigureOut">
              <a:rPr lang="eu-ES" smtClean="0"/>
              <a:t>2015/10/20</a:t>
            </a:fld>
            <a:endParaRPr lang="eu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61A5-75D6-4B21-A048-EA9C3ACF7AD1}" type="slidenum">
              <a:rPr lang="eu-ES" smtClean="0"/>
              <a:t>‹Nº›</a:t>
            </a:fld>
            <a:endParaRPr lang="eu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1BC58EE-2513-4A20-97BA-266BF8A94DE8}" type="datetimeFigureOut">
              <a:rPr lang="eu-ES" smtClean="0"/>
              <a:t>2015/10/20</a:t>
            </a:fld>
            <a:endParaRPr lang="eu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u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3BE61A5-75D6-4B21-A048-EA9C3ACF7AD1}" type="slidenum">
              <a:rPr lang="eu-ES" smtClean="0"/>
              <a:t>‹Nº›</a:t>
            </a:fld>
            <a:endParaRPr lang="eu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SOINU BANDA ALDATU</a:t>
            </a:r>
            <a:endParaRPr lang="eu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u-ES" dirty="0"/>
          </a:p>
        </p:txBody>
      </p:sp>
    </p:spTree>
    <p:extLst>
      <p:ext uri="{BB962C8B-B14F-4D97-AF65-F5344CB8AC3E}">
        <p14:creationId xmlns:p14="http://schemas.microsoft.com/office/powerpoint/2010/main" val="22535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ZER EGIN BEHAR DUT?</a:t>
            </a:r>
            <a:endParaRPr lang="eu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smtClean="0"/>
              <a:t>OSO EZAGUNAK DIREN 3FILMEN ZATI BAT HARTU ETA MUSIKAZ ALDATU . (TIBURÓN, PSICOSIS…)</a:t>
            </a:r>
          </a:p>
          <a:p>
            <a:r>
              <a:rPr lang="es-ES" dirty="0" smtClean="0"/>
              <a:t>HIRU MUSIKA HORIEK SENTIMENDU DESBERDINAK AZALDU BEHAR DITUZTE.</a:t>
            </a:r>
          </a:p>
          <a:p>
            <a:r>
              <a:rPr lang="es-ES" dirty="0" smtClean="0"/>
              <a:t>LANEAN ARGI AZALDU BEHAR DUZU ZEINTZUK DIREN SENTIMENDU HORIEK.</a:t>
            </a:r>
          </a:p>
          <a:p>
            <a:r>
              <a:rPr lang="es-ES" dirty="0" smtClean="0"/>
              <a:t>FILM ZATIAK GEHIENEZ MINUTU BATEKO LUZEERA IZAN BEHAR DU. </a:t>
            </a:r>
            <a:endParaRPr lang="eu-ES" dirty="0"/>
          </a:p>
        </p:txBody>
      </p:sp>
    </p:spTree>
    <p:extLst>
      <p:ext uri="{BB962C8B-B14F-4D97-AF65-F5344CB8AC3E}">
        <p14:creationId xmlns:p14="http://schemas.microsoft.com/office/powerpoint/2010/main" val="294493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ADIBIDEA</a:t>
            </a:r>
            <a:endParaRPr lang="eu-ES" dirty="0"/>
          </a:p>
        </p:txBody>
      </p:sp>
      <p:pic>
        <p:nvPicPr>
          <p:cNvPr id="4" name="Banda Sonora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3725" y="2438400"/>
            <a:ext cx="5418138" cy="3048000"/>
          </a:xfrm>
        </p:spPr>
      </p:pic>
    </p:spTree>
    <p:extLst>
      <p:ext uri="{BB962C8B-B14F-4D97-AF65-F5344CB8AC3E}">
        <p14:creationId xmlns:p14="http://schemas.microsoft.com/office/powerpoint/2010/main" val="410684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lta costura">
  <a:themeElements>
    <a:clrScheme name="Alta costura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Etiqueta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lta costura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24</TotalTime>
  <Words>54</Words>
  <Application>Microsoft Office PowerPoint</Application>
  <PresentationFormat>Presentación en pantalla (4:3)</PresentationFormat>
  <Paragraphs>7</Paragraphs>
  <Slides>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4" baseType="lpstr">
      <vt:lpstr>Alta costura</vt:lpstr>
      <vt:lpstr>SOINU BANDA ALDATU</vt:lpstr>
      <vt:lpstr>ZER EGIN BEHAR DUT?</vt:lpstr>
      <vt:lpstr>ADIBIDEA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SOINU BANDA ALDATU</dc:title>
  <dc:creator>PROFESORES ESO-BACHILLER</dc:creator>
  <cp:lastModifiedBy>PROFESORES ESO-BACHILLER</cp:lastModifiedBy>
  <cp:revision>3</cp:revision>
  <dcterms:created xsi:type="dcterms:W3CDTF">2015-10-20T15:23:47Z</dcterms:created>
  <dcterms:modified xsi:type="dcterms:W3CDTF">2015-10-20T15:48:11Z</dcterms:modified>
</cp:coreProperties>
</file>